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8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AAEB-39A0-4D04-9255-73903CFDD554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BE7F-AD07-4D0A-A4BE-C1F1C8A8A2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608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AAEB-39A0-4D04-9255-73903CFDD554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BE7F-AD07-4D0A-A4BE-C1F1C8A8A2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75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AAEB-39A0-4D04-9255-73903CFDD554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BE7F-AD07-4D0A-A4BE-C1F1C8A8A2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28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AAEB-39A0-4D04-9255-73903CFDD554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BE7F-AD07-4D0A-A4BE-C1F1C8A8A2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45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AAEB-39A0-4D04-9255-73903CFDD554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BE7F-AD07-4D0A-A4BE-C1F1C8A8A2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35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AAEB-39A0-4D04-9255-73903CFDD554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BE7F-AD07-4D0A-A4BE-C1F1C8A8A2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42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AAEB-39A0-4D04-9255-73903CFDD554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BE7F-AD07-4D0A-A4BE-C1F1C8A8A2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59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AAEB-39A0-4D04-9255-73903CFDD554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BE7F-AD07-4D0A-A4BE-C1F1C8A8A2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38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AAEB-39A0-4D04-9255-73903CFDD554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BE7F-AD07-4D0A-A4BE-C1F1C8A8A2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46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AAEB-39A0-4D04-9255-73903CFDD554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BE7F-AD07-4D0A-A4BE-C1F1C8A8A2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19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AAEB-39A0-4D04-9255-73903CFDD554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BE7F-AD07-4D0A-A4BE-C1F1C8A8A2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74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CAAEB-39A0-4D04-9255-73903CFDD554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2BE7F-AD07-4D0A-A4BE-C1F1C8A8A2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41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Moving image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 form of entertainment that enacts a story by sound and a sequence of images giving the illusion of continuous movement.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680" y="4429919"/>
            <a:ext cx="3677920" cy="229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83449"/>
            <a:ext cx="3878580" cy="2181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348877"/>
            <a:ext cx="3296571" cy="2193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9884" y="227727"/>
            <a:ext cx="3439716" cy="229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92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gaming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1270000"/>
            <a:ext cx="10515600" cy="1714500"/>
          </a:xfrm>
        </p:spPr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the playing of games developed to teach something or to help solve a problem, as in a military or business situation. </a:t>
            </a:r>
          </a:p>
          <a:p>
            <a:r>
              <a:rPr lang="en-GB" dirty="0" smtClean="0"/>
              <a:t>the playing of computer or video games.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8551" y="3889375"/>
            <a:ext cx="2246736" cy="233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3140075"/>
            <a:ext cx="2381250" cy="3371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034" y="3548062"/>
            <a:ext cx="4868333" cy="25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99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websites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42975"/>
          </a:xfrm>
        </p:spPr>
        <p:txBody>
          <a:bodyPr/>
          <a:lstStyle/>
          <a:p>
            <a:r>
              <a:rPr lang="en-GB" dirty="0" smtClean="0"/>
              <a:t>a location connected to the Internet that maintains one or more web pages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12" y="2903537"/>
            <a:ext cx="5252087" cy="3633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550" y="3524250"/>
            <a:ext cx="2635250" cy="2635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240212"/>
            <a:ext cx="20955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audio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61975"/>
          </a:xfrm>
        </p:spPr>
        <p:txBody>
          <a:bodyPr/>
          <a:lstStyle/>
          <a:p>
            <a:r>
              <a:rPr lang="en-GB" dirty="0" smtClean="0"/>
              <a:t>sound, especially when recorded, transmitted, or reproduced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2914650"/>
            <a:ext cx="28575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60" y="2503487"/>
            <a:ext cx="4681962" cy="415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993706"/>
            <a:ext cx="3784600" cy="317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38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55675"/>
          </a:xfrm>
        </p:spPr>
        <p:txBody>
          <a:bodyPr/>
          <a:lstStyle/>
          <a:p>
            <a:r>
              <a:rPr lang="en-GB" dirty="0" smtClean="0"/>
              <a:t>the preparation and issuing of a book, journal, or piece of music for public sale.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252" y="2916237"/>
            <a:ext cx="3489033" cy="3673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430" y="4252912"/>
            <a:ext cx="4412607" cy="233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449" y="3683000"/>
            <a:ext cx="3563312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28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100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Moving image</vt:lpstr>
      <vt:lpstr>gaming</vt:lpstr>
      <vt:lpstr>websites</vt:lpstr>
      <vt:lpstr>audio</vt:lpstr>
      <vt:lpstr>publication</vt:lpstr>
    </vt:vector>
  </TitlesOfParts>
  <Company>Wiltshire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image</dc:title>
  <dc:creator>Mitchel Gale</dc:creator>
  <cp:lastModifiedBy>Mitchel Gale</cp:lastModifiedBy>
  <cp:revision>2</cp:revision>
  <dcterms:created xsi:type="dcterms:W3CDTF">2016-09-21T13:44:08Z</dcterms:created>
  <dcterms:modified xsi:type="dcterms:W3CDTF">2016-09-21T13:49:27Z</dcterms:modified>
</cp:coreProperties>
</file>